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2" r:id="rId1"/>
  </p:sldMasterIdLst>
  <p:sldIdLst>
    <p:sldId id="256" r:id="rId2"/>
    <p:sldId id="260" r:id="rId3"/>
    <p:sldId id="258" r:id="rId4"/>
    <p:sldId id="261" r:id="rId5"/>
    <p:sldId id="259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smtClean="0"/>
              <a:t>12/26/2022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7845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F36E1-9596-4E98-8786-4A17C5D29C65}" type="datetimeFigureOut">
              <a:rPr lang="en-US" smtClean="0"/>
              <a:pPr/>
              <a:t>12/26/2022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012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smtClean="0"/>
              <a:t>12/26/2022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930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01ABB-8821-4BF5-97A9-E1A66ACAEAA9}" type="datetimeFigureOut">
              <a:rPr lang="en-US" smtClean="0"/>
              <a:pPr/>
              <a:t>12/26/2022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60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7B1C-D4A1-4A4F-A470-80868146AFC5}" type="datetimeFigureOut">
              <a:rPr lang="en-US" smtClean="0"/>
              <a:pPr/>
              <a:t>12/26/2022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382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D1B9-F39E-471E-80A9-595CAA5664AD}" type="datetimeFigureOut">
              <a:rPr lang="en-US" smtClean="0"/>
              <a:pPr/>
              <a:t>12/26/2022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39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EABC-E2B9-4606-A74F-CB06AF596887}" type="datetimeFigureOut">
              <a:rPr lang="en-US" smtClean="0"/>
              <a:pPr/>
              <a:t>12/26/2022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3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50A0-01A3-4F4E-AA52-F716A9BFD4EB}" type="datetimeFigureOut">
              <a:rPr lang="en-US" smtClean="0"/>
              <a:pPr/>
              <a:t>12/26/2022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66201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smtClean="0"/>
              <a:t>12/26/2022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58128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75A7A-4A9A-410F-B848-AB998ACC9419}" type="datetimeFigureOut">
              <a:rPr lang="en-US" smtClean="0"/>
              <a:pPr/>
              <a:t>12/26/2022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164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F3E88-2D66-4D17-B0FA-EA13CB20B2FF}" type="datetimeFigureOut">
              <a:rPr lang="en-US" smtClean="0"/>
              <a:pPr/>
              <a:t>12/26/2022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700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7205CAA-4E5A-4223-BD55-C5D2841AC9EF}" type="datetimeFigureOut">
              <a:rPr lang="en-US" smtClean="0"/>
              <a:t>12/26/2022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3690193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lib.nthu.edu.tw/events/2021/brainuniverse/item5_3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074606"/>
          </a:xfrm>
        </p:spPr>
        <p:txBody>
          <a:bodyPr/>
          <a:lstStyle/>
          <a:p>
            <a:r>
              <a:rPr lang="zh-TW" altLang="en-US" sz="4800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大腦、能力</a:t>
            </a:r>
            <a:r>
              <a:rPr lang="zh-TW" altLang="en-US" sz="4800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 2" panose="05020102010507070707" pitchFamily="18" charset="2"/>
              </a:rPr>
              <a:t>與</a:t>
            </a:r>
            <a:r>
              <a:rPr lang="zh-TW" altLang="en-US" sz="4800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性別</a:t>
            </a:r>
            <a:endParaRPr lang="zh-TW" altLang="en-US" sz="48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>
          <a:xfrm>
            <a:off x="6096001" y="4165869"/>
            <a:ext cx="4286864" cy="1032387"/>
          </a:xfrm>
        </p:spPr>
        <p:txBody>
          <a:bodyPr>
            <a:normAutofit/>
          </a:bodyPr>
          <a:lstStyle/>
          <a:p>
            <a:pPr algn="l"/>
            <a:r>
              <a:rPr lang="zh-TW" altLang="en-US" sz="2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信高中</a:t>
            </a:r>
            <a:r>
              <a:rPr lang="en-US" altLang="zh-TW" sz="2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111</a:t>
            </a:r>
            <a:r>
              <a:rPr lang="zh-TW" altLang="en-US" sz="2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學年上學期</a:t>
            </a:r>
            <a:endParaRPr lang="zh-TW" altLang="en-US" sz="24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sz="2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性</a:t>
            </a: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平意識</a:t>
            </a:r>
            <a:r>
              <a:rPr lang="zh-TW" altLang="en-US" sz="2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宣導</a:t>
            </a:r>
            <a:r>
              <a:rPr lang="en-US" altLang="zh-TW" sz="2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建議親子共讀</a:t>
            </a:r>
            <a:r>
              <a:rPr lang="en-US" altLang="zh-TW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81165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10813" y="1406012"/>
            <a:ext cx="9217742" cy="4385188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  <a:spcAft>
                <a:spcPts val="1800"/>
              </a:spcAft>
            </a:pP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「能力不分性別」</a:t>
            </a:r>
            <a:r>
              <a:rPr lang="en-US" altLang="zh-TW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是真的嗎？</a:t>
            </a:r>
            <a:r>
              <a:rPr lang="en-US" altLang="zh-TW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部分教養書籍不是倡導</a:t>
            </a:r>
            <a:r>
              <a:rPr lang="en-US" altLang="zh-TW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「男孩女孩教養大不同」？</a:t>
            </a:r>
            <a:endParaRPr lang="zh-TW" altLang="en-US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609" y="786578"/>
            <a:ext cx="4966615" cy="293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195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腦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科學研究來看性別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69264" y="1783080"/>
            <a:ext cx="10058400" cy="3931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以下摘錄「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清華大學圖書館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」網頁重點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https://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www.lib.nthu.edu.tw/events/2021/brainuniverse/item5_3.html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就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認知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功能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包括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語言、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記憶、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抽象判斷、數理計算以及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表達能力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等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來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說，</a:t>
            </a:r>
            <a:r>
              <a:rPr lang="zh-TW" altLang="en-US" sz="24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任意兩個生理男性之間的差異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可能比</a:t>
            </a:r>
            <a:r>
              <a:rPr lang="zh-TW" altLang="en-US" sz="24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某位男性和某位女性之間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差距還大。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因此，即使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性別間產生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了大腦差異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，我們也必須了解到大腦的可塑性極高，無時無刻都在變動，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只要經過訓練，先天差異便會漸漸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消失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，因為這些訓練回過頭來塑造了我們大腦的神經突觸。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因此解剖上所發現大腦結構的性別差異，它非但不是性別刻板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印象的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佐證，反而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需要思考：是否性別刻板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印象窄化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了任一性別的未來呢？</a:t>
            </a:r>
            <a:endParaRPr lang="en-US" altLang="zh-TW" sz="24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081" y="996062"/>
            <a:ext cx="2307655" cy="157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826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家庭與學校可以做的是</a:t>
            </a:r>
            <a:endParaRPr lang="zh-TW" altLang="en-US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005781" y="2103120"/>
            <a:ext cx="8514736" cy="3931920"/>
          </a:xfrm>
        </p:spPr>
        <p:txBody>
          <a:bodyPr>
            <a:normAutofit/>
          </a:bodyPr>
          <a:lstStyle/>
          <a:p>
            <a:pPr marL="452438" indent="-452438">
              <a:buNone/>
            </a:pP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進一步了解性別刻板印象存在生活中哪些部分</a:t>
            </a: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哪些言語行為？</a:t>
            </a:r>
            <a:endParaRPr lang="en-US" altLang="zh-TW" sz="3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提供孩子不設限的學習鼓勵和學習經驗。</a:t>
            </a:r>
            <a:endParaRPr lang="en-US" altLang="zh-TW" sz="3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2438" indent="-452438">
              <a:buNone/>
            </a:pP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教養不受限於性別，例如，不是男生就可以粗魯、並非女生就是依賴者。</a:t>
            </a:r>
            <a:endParaRPr lang="en-US" altLang="zh-TW" sz="3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14046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735339"/>
            <a:ext cx="10058400" cy="1082209"/>
          </a:xfrm>
        </p:spPr>
        <p:txBody>
          <a:bodyPr>
            <a:normAutofit/>
          </a:bodyPr>
          <a:lstStyle/>
          <a:p>
            <a:pPr algn="ctr"/>
            <a:r>
              <a:rPr lang="zh-TW" altLang="en-US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能力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不分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性別的好處</a:t>
            </a:r>
            <a:endParaRPr lang="zh-TW" altLang="en-US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66800" y="2014192"/>
            <a:ext cx="10058400" cy="40208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 3" panose="05040102010807070707" pitchFamily="18" charset="2"/>
              </a:rPr>
              <a:t>     對老闆；選才機會更多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  <a:sym typeface="Wingdings 3" panose="05040102010807070707" pitchFamily="18" charset="2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 3" panose="05040102010807070707" pitchFamily="18" charset="2"/>
              </a:rPr>
              <a:t>     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  <a:sym typeface="Wingdings 3" panose="05040102010807070707" pitchFamily="18" charset="2"/>
              </a:rPr>
              <a:t>對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 3" panose="05040102010807070707" pitchFamily="18" charset="2"/>
              </a:rPr>
              <a:t>員工；就業機會更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  <a:sym typeface="Wingdings 3" panose="05040102010807070707" pitchFamily="18" charset="2"/>
              </a:rPr>
              <a:t>公平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  <a:sym typeface="Wingdings 3" panose="05040102010807070707" pitchFamily="18" charset="2"/>
            </a:endParaRPr>
          </a:p>
          <a:p>
            <a:pPr marL="2595563" indent="-2595563">
              <a:buNone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 3" panose="05040102010807070707" pitchFamily="18" charset="2"/>
              </a:rPr>
              <a:t>     </a:t>
            </a:r>
            <a:r>
              <a:rPr lang="zh-TW" altLang="en-US" sz="28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 3" panose="05040102010807070707" pitchFamily="18" charset="2"/>
              </a:rPr>
              <a:t>對</a:t>
            </a:r>
            <a:r>
              <a:rPr lang="zh-TW" altLang="en-US" sz="28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 3" panose="05040102010807070707" pitchFamily="18" charset="2"/>
              </a:rPr>
              <a:t>家長；子女生涯未來有更多元空間、將來子女和他的伴侶經濟安排更彈性、職涯環境較能性別均衡有助子女感情學習或婚姻。</a:t>
            </a:r>
            <a:endParaRPr lang="en-US" altLang="zh-TW" sz="2800" dirty="0" smtClean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  <a:sym typeface="Wingdings 3" panose="05040102010807070707" pitchFamily="18" charset="2"/>
            </a:endParaRPr>
          </a:p>
          <a:p>
            <a:pPr marL="2595563" indent="-2595563">
              <a:buNone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 3" panose="05040102010807070707" pitchFamily="18" charset="2"/>
              </a:rPr>
              <a:t>     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  <a:sym typeface="Wingdings 3" panose="05040102010807070707" pitchFamily="18" charset="2"/>
              </a:rPr>
              <a:t>對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 3" panose="05040102010807070707" pitchFamily="18" charset="2"/>
              </a:rPr>
              <a:t>任一性別；職業場域中性別不是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  <a:sym typeface="Wingdings 3" panose="05040102010807070707" pitchFamily="18" charset="2"/>
              </a:rPr>
              <a:t>藉口、家庭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 3" panose="05040102010807070707" pitchFamily="18" charset="2"/>
              </a:rPr>
              <a:t>生活不會因為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  <a:sym typeface="Wingdings 3" panose="05040102010807070707" pitchFamily="18" charset="2"/>
              </a:rPr>
              <a:t>性別而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 3" panose="05040102010807070707" pitchFamily="18" charset="2"/>
              </a:rPr>
              <a:t>僵化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  <a:sym typeface="Wingdings 3" panose="05040102010807070707" pitchFamily="18" charset="2"/>
              </a:rPr>
              <a:t>、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 3" panose="05040102010807070707" pitchFamily="18" charset="2"/>
              </a:rPr>
              <a:t>生涯選擇可多樣、平衡人生非夢想。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90984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08355" y="1674981"/>
            <a:ext cx="8775290" cy="1550000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腦科學啟發 </a:t>
            </a:r>
            <a:r>
              <a:rPr lang="en-US" altLang="zh-TW" dirty="0" smtClean="0">
                <a:solidFill>
                  <a:srgbClr val="C00000"/>
                </a:solidFill>
                <a:latin typeface="Poor Richard" panose="02080502050505020702" pitchFamily="18" charset="0"/>
                <a:ea typeface="標楷體" panose="03000509000000000000" pitchFamily="65" charset="-120"/>
              </a:rPr>
              <a:t>~</a:t>
            </a:r>
            <a:r>
              <a:rPr lang="zh-TW" altLang="en-US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 2" panose="05020102010507070707" pitchFamily="18" charset="2"/>
              </a:rPr>
              <a:t> </a:t>
            </a:r>
            <a:r>
              <a:rPr lang="en-US" altLang="zh-TW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 2" panose="05020102010507070707" pitchFamily="18" charset="2"/>
              </a:rPr>
              <a:t/>
            </a:r>
            <a:br>
              <a:rPr lang="en-US" altLang="zh-TW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 2" panose="05020102010507070707" pitchFamily="18" charset="2"/>
              </a:rPr>
            </a:br>
            <a:r>
              <a:rPr lang="zh-TW" altLang="en-US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 2" panose="05020102010507070707" pitchFamily="18" charset="2"/>
              </a:rPr>
              <a:t> </a:t>
            </a:r>
            <a:r>
              <a:rPr lang="zh-TW" altLang="en-US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 2" panose="05020102010507070707" pitchFamily="18" charset="2"/>
              </a:rPr>
              <a:t>      </a:t>
            </a:r>
            <a:r>
              <a:rPr lang="zh-TW" altLang="en-US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性別潛能不設限</a:t>
            </a:r>
            <a:endParaRPr lang="zh-TW" altLang="en-US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39613" y="3696929"/>
            <a:ext cx="7546257" cy="19959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2400" dirty="0">
                <a:solidFill>
                  <a:srgbClr val="1A1A1A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如今，腦科學研究者們仍持續以各種方式作為切入點，嘗試理解大腦作為全身的中樞關鍵器官，究竟如何運作、如何主宰著人類做出各種判斷、如何思考並進步</a:t>
            </a:r>
            <a:r>
              <a:rPr lang="zh-TW" altLang="en-US" sz="2400" dirty="0" smtClean="0">
                <a:solidFill>
                  <a:srgbClr val="1A1A1A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solidFill>
                <a:srgbClr val="1A1A1A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 2" panose="05020102010507070707" pitchFamily="18" charset="2"/>
              </a:rPr>
              <a:t>             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摘錄自清華大學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腦宇宙的美麗境地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 2" panose="05020102010507070707" pitchFamily="18" charset="2"/>
              </a:rPr>
              <a:t>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7224110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肥皂">
  <a:themeElements>
    <a:clrScheme name="肥皂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肥皂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肥皂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TM03457510[[fn=肥皂]]</Template>
  <TotalTime>645</TotalTime>
  <Words>260</Words>
  <Application>Microsoft Office PowerPoint</Application>
  <PresentationFormat>寬螢幕</PresentationFormat>
  <Paragraphs>21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3" baseType="lpstr">
      <vt:lpstr>新細明體</vt:lpstr>
      <vt:lpstr>標楷體</vt:lpstr>
      <vt:lpstr>Garamond</vt:lpstr>
      <vt:lpstr>Poor Richard</vt:lpstr>
      <vt:lpstr>Wingdings 2</vt:lpstr>
      <vt:lpstr>Wingdings 3</vt:lpstr>
      <vt:lpstr>肥皂</vt:lpstr>
      <vt:lpstr>大腦、能力與性別</vt:lpstr>
      <vt:lpstr>  「能力不分性別」         是真的嗎？      部分教養書籍不是倡導     「男孩女孩教養大不同」？</vt:lpstr>
      <vt:lpstr>腦科學研究來看性別</vt:lpstr>
      <vt:lpstr>家庭與學校可以做的是</vt:lpstr>
      <vt:lpstr>能力不分性別的好處</vt:lpstr>
      <vt:lpstr>腦科學啟發 ~         性別潛能不設限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ㄏ</dc:title>
  <dc:creator>張錦芬</dc:creator>
  <cp:lastModifiedBy>張錦芬</cp:lastModifiedBy>
  <cp:revision>36</cp:revision>
  <dcterms:created xsi:type="dcterms:W3CDTF">2022-11-21T04:00:24Z</dcterms:created>
  <dcterms:modified xsi:type="dcterms:W3CDTF">2022-12-26T03:13:33Z</dcterms:modified>
</cp:coreProperties>
</file>